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ee.com/yasenstar/learn_latex" TargetMode="External"/><Relationship Id="rId5" Type="http://schemas.openxmlformats.org/officeDocument/2006/relationships/hyperlink" Target="https://github.com/yasenstar/learn_latex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68" y="1210408"/>
            <a:ext cx="9906001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3043036"/>
            <a:ext cx="7274111" cy="1140644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001 –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开篇和实践介绍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Opening</a:t>
            </a:r>
            <a:endParaRPr lang="en-US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475" y="1210408"/>
            <a:ext cx="2895600" cy="41910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2657584" y="5647592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6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010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3.6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正式排版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C33867-8B1D-B8E2-38B1-494A218A6E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825" y="2007584"/>
            <a:ext cx="6257925" cy="2857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0332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011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3.7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计数器和列表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77B0D9-E945-5CD8-B75F-8DBAABE195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1828" y="1538001"/>
            <a:ext cx="6306652" cy="42473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18172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002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endParaRPr lang="en-US" altLang="zh-CN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0809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003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(Cont.)</a:t>
            </a: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2695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85000" lnSpcReduction="1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004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命令与环境</a:t>
            </a:r>
            <a:endParaRPr lang="en-US" altLang="zh-CN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保留字符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B377D3-EFCB-50DD-EF37-D9B7CC30D4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8652" y="572822"/>
            <a:ext cx="3865489" cy="5088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204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005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3.1.3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导言区，</a:t>
            </a:r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3.1.4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文档输出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F6E0B8-3BA7-13E9-4B29-0899375390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7178" y="659423"/>
            <a:ext cx="4229007" cy="50018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353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006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标点与强调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21D3AC-6E28-F3FB-97CF-D01BA58CA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3874" y="1719533"/>
            <a:ext cx="5092878" cy="4066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3760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007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3.3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格式控制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A34262-5468-BA93-A331-41E6142F65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7137" y="1538001"/>
            <a:ext cx="5805188" cy="43211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7336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008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3.4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字体和颜色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C24208-3947-F29C-E2F0-B5C710FCE4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5234" y="1538001"/>
            <a:ext cx="4568494" cy="41778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9798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009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3.5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引用与注释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D9560D-EC6B-E242-30D1-7AE2679A14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1418" y="1538002"/>
            <a:ext cx="6356314" cy="42684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4611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purl.org/dc/dcmitype/"/>
    <ds:schemaRef ds:uri="http://www.w3.org/XML/1998/namespace"/>
    <ds:schemaRef ds:uri="16c05727-aa75-4e4a-9b5f-8a80a1165891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8945</TotalTime>
  <Words>530</Words>
  <Application>Microsoft Office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华文新魏</vt:lpstr>
      <vt:lpstr>Arial</vt:lpstr>
      <vt:lpstr>Calibri</vt:lpstr>
      <vt:lpstr>Consolas</vt:lpstr>
      <vt:lpstr>Tw Cen MT</vt:lpstr>
      <vt:lpstr>Circuit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Zhao Xiaoqi</dc:creator>
  <cp:lastModifiedBy>Zhao Xiaoqi</cp:lastModifiedBy>
  <cp:revision>12</cp:revision>
  <dcterms:created xsi:type="dcterms:W3CDTF">2023-11-01T13:38:42Z</dcterms:created>
  <dcterms:modified xsi:type="dcterms:W3CDTF">2023-11-07T22:07:23Z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2023-11-01T14:43:28Z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031d56dd-8a47-4c6b-a226-8c9255a388db</vt:lpwstr>
  </property>
  <property fmtid="{D5CDD505-2E9C-101B-9397-08002B2CF9AE}" pid="9" name="MSIP_Label_19540963-e559-4020-8a90-fe8a502c2801_ContentBits">
    <vt:lpwstr>0</vt:lpwstr>
  </property>
</Properties>
</file>

<file path=docProps/thumbnail.jpeg>
</file>